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74" r:id="rId12"/>
    <p:sldId id="275" r:id="rId13"/>
    <p:sldId id="268" r:id="rId14"/>
    <p:sldId id="270" r:id="rId15"/>
    <p:sldId id="271" r:id="rId16"/>
    <p:sldId id="269" r:id="rId17"/>
    <p:sldId id="273" r:id="rId18"/>
  </p:sldIdLst>
  <p:sldSz cx="9144000" cy="5715000" type="screen16x10"/>
  <p:notesSz cx="7102475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2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256" y="-105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15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58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94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66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97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68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64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373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69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55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32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347F8-8E5C-4402-80F9-A7536D37A787}" type="datetimeFigureOut">
              <a:rPr lang="fr-FR" smtClean="0"/>
              <a:t>10/04/2026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F2CC8-9824-4798-850D-0F9AEF912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86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62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our de la Terre 2023: date et thème – ZAKWE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2078"/>
            <a:ext cx="9144000" cy="431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-20294" y="5050036"/>
            <a:ext cx="914400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700" dirty="0" smtClean="0">
                <a:solidFill>
                  <a:schemeClr val="bg1"/>
                </a:solidFill>
              </a:rPr>
              <a:t>Cinéma au collège le jeudi 16 à 17h pour les élèves volontaires</a:t>
            </a:r>
            <a:endParaRPr lang="fr-FR" sz="27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Les têtes givrées, un film et un dossier pédagogique pour aborder la fonte  des glaciers | Acteurs de l'éducation | Agir pour la transition écologi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9660"/>
            <a:ext cx="5760640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43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31912" y="2265754"/>
            <a:ext cx="6400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Les </a:t>
            </a:r>
            <a:r>
              <a:rPr lang="fr-FR" sz="2800" dirty="0" smtClean="0">
                <a:solidFill>
                  <a:schemeClr val="bg1"/>
                </a:solidFill>
              </a:rPr>
              <a:t>classes de 301 et 303 seront sensibilisées à la pollution numérique, véritable fléau moderne.</a:t>
            </a:r>
            <a:endParaRPr lang="fr-FR" sz="2800" dirty="0" smtClean="0">
              <a:solidFill>
                <a:schemeClr val="bg1"/>
              </a:solidFill>
            </a:endParaRPr>
          </a:p>
          <a:p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9" name="Picture 2" descr="Nettoyons nos données numériques ! - Ville de Se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894" y="2083201"/>
            <a:ext cx="2131963" cy="286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0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27584" y="2112101"/>
            <a:ext cx="42400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En sixième, </a:t>
            </a:r>
            <a:r>
              <a:rPr lang="fr-FR" sz="2800" dirty="0" smtClean="0">
                <a:solidFill>
                  <a:schemeClr val="bg1"/>
                </a:solidFill>
              </a:rPr>
              <a:t>les élèves découvriront ce poète </a:t>
            </a:r>
            <a:r>
              <a:rPr lang="fr-FR" sz="2800" dirty="0" err="1" smtClean="0">
                <a:solidFill>
                  <a:schemeClr val="bg1"/>
                </a:solidFill>
              </a:rPr>
              <a:t>gerçois</a:t>
            </a:r>
            <a:r>
              <a:rPr lang="fr-FR" sz="2800" dirty="0" smtClean="0">
                <a:solidFill>
                  <a:schemeClr val="bg1"/>
                </a:solidFill>
              </a:rPr>
              <a:t> ainsi qu’un mode d’expression enthousiasmant…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3076" name="Picture 4" descr="Guillaume de Saluste du Bartas — Wikipé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06272"/>
            <a:ext cx="2944434" cy="395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571998" y="2070126"/>
            <a:ext cx="46348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"L'espace c'est classe" </a:t>
            </a:r>
            <a:r>
              <a:rPr lang="fr-FR" sz="3200" dirty="0">
                <a:solidFill>
                  <a:schemeClr val="bg1"/>
                </a:solidFill>
              </a:rPr>
              <a:t>: intervention du Centre National d’Etudes Spatiales sur le thème de "l'observation de la </a:t>
            </a:r>
            <a:r>
              <a:rPr lang="fr-FR" sz="3200" dirty="0" smtClean="0">
                <a:solidFill>
                  <a:schemeClr val="bg1"/>
                </a:solidFill>
              </a:rPr>
              <a:t>Terre "   pour les 5èmes</a:t>
            </a:r>
            <a:endParaRPr lang="fr-FR" sz="32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Centre national d'études spatiales — Wikipé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08" y="1529017"/>
            <a:ext cx="4248472" cy="358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660602"/>
            <a:ext cx="91440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Une séquence sur le continent de plastique sera développée en éducation musicale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Le continent de plastique : Une crise océanique croiss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086" y="1610824"/>
            <a:ext cx="5319829" cy="304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5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Apprenez comment faire vos semis - Faites comme chez v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7573"/>
            <a:ext cx="9150256" cy="559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445158"/>
            <a:ext cx="914400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600" dirty="0" smtClean="0">
                <a:solidFill>
                  <a:schemeClr val="accent3"/>
                </a:solidFill>
              </a:rPr>
              <a:t>Les 6èmes </a:t>
            </a:r>
            <a:r>
              <a:rPr lang="fr-FR" sz="2600" dirty="0" smtClean="0">
                <a:solidFill>
                  <a:schemeClr val="accent3"/>
                </a:solidFill>
              </a:rPr>
              <a:t>ont pratiqué et observé la germination de graines de tomates, salade et radis dans une </a:t>
            </a:r>
            <a:r>
              <a:rPr lang="fr-FR" sz="2600" dirty="0" err="1" smtClean="0">
                <a:solidFill>
                  <a:schemeClr val="accent3"/>
                </a:solidFill>
              </a:rPr>
              <a:t>mini-serre</a:t>
            </a:r>
            <a:r>
              <a:rPr lang="fr-FR" sz="2600" dirty="0" smtClean="0">
                <a:solidFill>
                  <a:schemeClr val="accent3"/>
                </a:solidFill>
              </a:rPr>
              <a:t> à rapporter à la maison. </a:t>
            </a:r>
            <a:r>
              <a:rPr lang="fr-FR" sz="2600" dirty="0" smtClean="0">
                <a:solidFill>
                  <a:schemeClr val="accent3"/>
                </a:solidFill>
              </a:rPr>
              <a:t>On leur souhaite la main verte !</a:t>
            </a:r>
            <a:endParaRPr lang="fr-FR" sz="2600" dirty="0">
              <a:solidFill>
                <a:schemeClr val="accent3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2961809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9512" y="2104283"/>
            <a:ext cx="3744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Une séquence sur la nature en musique sera réalisé en éducation musicale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032" name="Picture 8" descr="Colorful Music Background With Violoncello And Hummingbirds Stock  Illustration - Download Image Now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9" t="18570" r="11129" b="25006"/>
          <a:stretch/>
        </p:blipFill>
        <p:spPr bwMode="auto">
          <a:xfrm>
            <a:off x="4211960" y="1600082"/>
            <a:ext cx="4708478" cy="328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8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Chêne : Où et quand planter - Taille, conseils entreti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6" descr="Chêne : Où et quand planter - Taille, conseils entreti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8" descr="Chêne : Où et quand planter - Taille, conseils entretie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9466" name="Picture 10" descr="arbre / Définition ARB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7928"/>
            <a:ext cx="9144000" cy="607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4760893"/>
            <a:ext cx="91440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Lecture d’une nouvelle intitulée « Homo </a:t>
            </a:r>
            <a:r>
              <a:rPr lang="fr-FR" sz="2800" b="1" dirty="0" err="1" smtClean="0">
                <a:solidFill>
                  <a:schemeClr val="bg1"/>
                </a:solidFill>
              </a:rPr>
              <a:t>jardinus</a:t>
            </a:r>
            <a:r>
              <a:rPr lang="fr-FR" sz="2800" b="1" dirty="0" smtClean="0">
                <a:solidFill>
                  <a:schemeClr val="bg1"/>
                </a:solidFill>
              </a:rPr>
              <a:t> » sur l’écologie pour les 6</a:t>
            </a:r>
            <a:r>
              <a:rPr lang="fr-FR" sz="2800" b="1" baseline="30000" dirty="0" smtClean="0">
                <a:solidFill>
                  <a:schemeClr val="bg1"/>
                </a:solidFill>
              </a:rPr>
              <a:t>èmes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endParaRPr lang="fr-FR" sz="26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7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62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9512" y="1921396"/>
            <a:ext cx="6552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On parlera « sobriété », « efficacité énergétique » et « énergies renouvelables » en sciences. Et les classes de 4</a:t>
            </a:r>
            <a:r>
              <a:rPr lang="fr-FR" sz="2800" baseline="30000" dirty="0" smtClean="0">
                <a:solidFill>
                  <a:schemeClr val="bg1"/>
                </a:solidFill>
              </a:rPr>
              <a:t>ème</a:t>
            </a:r>
            <a:r>
              <a:rPr lang="fr-FR" sz="2800" dirty="0" smtClean="0">
                <a:solidFill>
                  <a:schemeClr val="bg1"/>
                </a:solidFill>
              </a:rPr>
              <a:t> expérimenteront par l’effort la production d’énergie !</a:t>
            </a:r>
          </a:p>
          <a:p>
            <a:endParaRPr lang="fr-FR" sz="2800" dirty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chemeClr val="bg1"/>
                </a:solidFill>
              </a:rPr>
              <a:t> De quoi donner envie de l’économiser  </a:t>
            </a:r>
            <a:r>
              <a:rPr lang="fr-FR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fr-FR" sz="2800" dirty="0" smtClean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s://environnement.haute-garonne.fr/local/cache-vignettes/L300xH597/cyclo_droits-dc123-e56eb.png?16796486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251" y="1178301"/>
            <a:ext cx="2279749" cy="45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62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79912" y="1993404"/>
            <a:ext cx="5040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Les éco délégués animeront des jeux de sensibilisation à </a:t>
            </a:r>
            <a:r>
              <a:rPr lang="fr-FR" sz="3200" dirty="0">
                <a:solidFill>
                  <a:schemeClr val="bg1"/>
                </a:solidFill>
              </a:rPr>
              <a:t>l’environnement ouverts à tous sur </a:t>
            </a:r>
            <a:r>
              <a:rPr lang="fr-FR" sz="3200" dirty="0" smtClean="0">
                <a:solidFill>
                  <a:schemeClr val="bg1"/>
                </a:solidFill>
              </a:rPr>
              <a:t>la pause méridienne. </a:t>
            </a:r>
          </a:p>
          <a:p>
            <a:pPr algn="ctr"/>
            <a:r>
              <a:rPr lang="fr-FR" sz="3200" dirty="0" smtClean="0">
                <a:solidFill>
                  <a:schemeClr val="bg1"/>
                </a:solidFill>
              </a:rPr>
              <a:t>Profitez-en !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Jeu de l'oie sur l'action pour le climat - Learning cor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9669">
            <a:off x="670025" y="2634564"/>
            <a:ext cx="3242244" cy="227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62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671107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Une collecte de matériel à recycler (stylos, feutres, instruments de correction, surligneurs... ) sera mise en place,  en lien avec les élèves du CMJ et l'association "les Amis de </a:t>
            </a:r>
            <a:r>
              <a:rPr lang="fr-FR" sz="3200" dirty="0" err="1">
                <a:solidFill>
                  <a:schemeClr val="bg1"/>
                </a:solidFill>
              </a:rPr>
              <a:t>Fambine</a:t>
            </a:r>
            <a:r>
              <a:rPr lang="fr-FR" sz="3200" dirty="0">
                <a:solidFill>
                  <a:schemeClr val="bg1"/>
                </a:solidFill>
              </a:rPr>
              <a:t>", pour aider un village du Sénégal.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Dimanche 21 avril : Concert solidaire pour Les Amis de Fambine, à  l'auditorium - Balma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9588"/>
            <a:ext cx="2640594" cy="198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1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intendant\AppData\Local\Microsoft\Windows\INetCache\Content.Word\Logo ok_Plan de travail 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" y="0"/>
            <a:ext cx="2555776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0" y="1777380"/>
            <a:ext cx="91439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/>
              <a:t>Ensemble, réduisons le gaspillage à la cantine </a:t>
            </a:r>
            <a:r>
              <a:rPr lang="fr-FR" sz="2800" b="1" dirty="0" smtClean="0"/>
              <a:t>!</a:t>
            </a:r>
          </a:p>
          <a:p>
            <a:r>
              <a:rPr lang="fr-FR" sz="2800" dirty="0" smtClean="0"/>
              <a:t>Une exposition est visible au réfectoire pour saisir les enjeux du gaspillage.</a:t>
            </a:r>
          </a:p>
          <a:p>
            <a:endParaRPr lang="fr-FR" sz="2800" dirty="0"/>
          </a:p>
          <a:p>
            <a:r>
              <a:rPr lang="fr-FR" sz="2800" dirty="0"/>
              <a:t>Toute la semaine à la restauration scolaire, </a:t>
            </a:r>
            <a:r>
              <a:rPr lang="fr-FR" sz="2800" b="1" dirty="0"/>
              <a:t>le défi </a:t>
            </a:r>
            <a:r>
              <a:rPr lang="fr-FR" sz="2800" b="1" dirty="0" err="1"/>
              <a:t>anti-gaspi</a:t>
            </a:r>
            <a:r>
              <a:rPr lang="fr-FR" sz="2800" b="1" dirty="0"/>
              <a:t> sera réalisé par l’ensemble des élèves et des adultes</a:t>
            </a:r>
            <a:r>
              <a:rPr lang="fr-FR" sz="2800" dirty="0"/>
              <a:t>. Objectif : moins de 70g de </a:t>
            </a:r>
            <a:r>
              <a:rPr lang="fr-FR" sz="2800" dirty="0" err="1"/>
              <a:t>biodéchets</a:t>
            </a:r>
            <a:r>
              <a:rPr lang="fr-FR" sz="2800" dirty="0"/>
              <a:t> par assiette. </a:t>
            </a:r>
            <a:r>
              <a:rPr lang="fr-FR" sz="2800" b="1" dirty="0"/>
              <a:t>Un menu surprise et délicieux est en jeu!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6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812" y="1616981"/>
            <a:ext cx="914399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/>
              <a:t>Au CDI, découvrez l’exposition « Dessine-moi l’écologie » de </a:t>
            </a:r>
            <a:r>
              <a:rPr lang="fr-FR" sz="2800" b="1" dirty="0" err="1" smtClean="0"/>
              <a:t>Cartooning</a:t>
            </a:r>
            <a:r>
              <a:rPr lang="fr-FR" sz="2800" b="1" dirty="0" smtClean="0"/>
              <a:t> for </a:t>
            </a:r>
            <a:r>
              <a:rPr lang="fr-FR" sz="2800" b="1" dirty="0" err="1" smtClean="0"/>
              <a:t>peace</a:t>
            </a:r>
            <a:r>
              <a:rPr lang="fr-FR" sz="2800" b="1" dirty="0" smtClean="0"/>
              <a:t>. </a:t>
            </a:r>
          </a:p>
          <a:p>
            <a:endParaRPr lang="fr-FR" sz="2800" b="1" dirty="0"/>
          </a:p>
          <a:p>
            <a:endParaRPr lang="fr-FR" sz="2800" b="1" dirty="0" smtClean="0"/>
          </a:p>
          <a:p>
            <a:endParaRPr lang="fr-FR" sz="2800" b="1" dirty="0" smtClean="0"/>
          </a:p>
          <a:p>
            <a:endParaRPr lang="fr-FR" sz="2800" b="1" dirty="0" smtClean="0"/>
          </a:p>
          <a:p>
            <a:r>
              <a:rPr lang="fr-FR" sz="2800" b="1" dirty="0" smtClean="0"/>
              <a:t>Ces dessins </a:t>
            </a:r>
            <a:r>
              <a:rPr lang="fr-FR" sz="2800" b="1" dirty="0"/>
              <a:t>de presse </a:t>
            </a:r>
            <a:r>
              <a:rPr lang="fr-FR" sz="2800" b="1" dirty="0" smtClean="0"/>
              <a:t>abordent </a:t>
            </a:r>
            <a:r>
              <a:rPr lang="fr-FR" sz="2800" b="1" dirty="0"/>
              <a:t>de manière ludique les enjeux liés à la pollution, à la gestion des déchets ou encore à la biodiversité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Dessine-moi l'écologie » – Exposition pédagogique - Cartooning for Peac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4" t="37851" r="7360" b="24506"/>
          <a:stretch/>
        </p:blipFill>
        <p:spPr bwMode="auto">
          <a:xfrm>
            <a:off x="5148064" y="2137420"/>
            <a:ext cx="3384376" cy="213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6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1993404"/>
            <a:ext cx="5112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L’exposition « Sois net avec ta planète » sera présentée aux 6èmes pour sensibiliser à la nécessité de limiter les déchets et à leur traitement (recyclage, valorisation, etc.) 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environnement.haute-garonne.fr/local/cache-vignettes/L750xH755/cyclotri-2592c.jpg?170532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60914"/>
            <a:ext cx="3683344" cy="370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9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220" name="Picture 4" descr="Zero Waste France s'attaque à la fast-fashion ! | Zero Waste Fr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7380"/>
            <a:ext cx="523948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08104" y="1731865"/>
            <a:ext cx="3456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Une sensibilisation aux impacts de la </a:t>
            </a:r>
            <a:r>
              <a:rPr lang="fr-FR" sz="2800" dirty="0" err="1" smtClean="0">
                <a:solidFill>
                  <a:schemeClr val="bg1"/>
                </a:solidFill>
              </a:rPr>
              <a:t>fast-fashion</a:t>
            </a:r>
            <a:r>
              <a:rPr lang="fr-FR" sz="2800" dirty="0" smtClean="0">
                <a:solidFill>
                  <a:schemeClr val="bg1"/>
                </a:solidFill>
              </a:rPr>
              <a:t> pour les </a:t>
            </a:r>
            <a:r>
              <a:rPr lang="fr-FR" sz="2800" dirty="0" smtClean="0">
                <a:solidFill>
                  <a:schemeClr val="bg1"/>
                </a:solidFill>
              </a:rPr>
              <a:t>301, 303, 304 </a:t>
            </a:r>
            <a:r>
              <a:rPr lang="fr-FR" sz="2800" dirty="0" smtClean="0">
                <a:solidFill>
                  <a:schemeClr val="bg1"/>
                </a:solidFill>
              </a:rPr>
              <a:t>et </a:t>
            </a:r>
            <a:r>
              <a:rPr lang="fr-FR" sz="2800" dirty="0" smtClean="0">
                <a:solidFill>
                  <a:schemeClr val="bg1"/>
                </a:solidFill>
              </a:rPr>
              <a:t>305. Une production d’affiches sera réalisée.</a:t>
            </a:r>
            <a:endParaRPr lang="fr-FR" sz="2800" dirty="0" smtClean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chemeClr val="bg1"/>
                </a:solidFill>
              </a:rPr>
              <a:t>Ensemble, consommons moins et mieux !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4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Zero Waste France s'attaque à la fast-fashion ! | Zero Waste Fr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43098" y="1993404"/>
            <a:ext cx="4804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3 classes de 3</a:t>
            </a:r>
            <a:r>
              <a:rPr lang="fr-FR" sz="2800" baseline="30000" dirty="0" smtClean="0">
                <a:solidFill>
                  <a:schemeClr val="bg1"/>
                </a:solidFill>
              </a:rPr>
              <a:t>ème</a:t>
            </a:r>
            <a:r>
              <a:rPr lang="fr-FR" sz="2800" dirty="0" smtClean="0">
                <a:solidFill>
                  <a:schemeClr val="bg1"/>
                </a:solidFill>
              </a:rPr>
              <a:t> réaliseront la semaine du 7 avril des fresques du climat avec l’association « Transition climat ». </a:t>
            </a:r>
          </a:p>
          <a:p>
            <a:endParaRPr lang="fr-FR" sz="2800" dirty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chemeClr val="bg1"/>
                </a:solidFill>
              </a:rPr>
              <a:t>Un vote pour la plus belle réalisation sera réalisé. A vos pinceaux !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66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Semaine de la Terre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13 au 17 avril 2026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</a:rPr>
              <a:t>Programme des activités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Fresque du Climat | Réel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5251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9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439</Words>
  <Application>Microsoft Office PowerPoint</Application>
  <PresentationFormat>Affichage à l'écran (16:10)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28</cp:revision>
  <cp:lastPrinted>2026-04-10T08:33:28Z</cp:lastPrinted>
  <dcterms:created xsi:type="dcterms:W3CDTF">2023-04-14T13:39:30Z</dcterms:created>
  <dcterms:modified xsi:type="dcterms:W3CDTF">2026-04-10T08:33:34Z</dcterms:modified>
</cp:coreProperties>
</file>